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820_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2020-05-21
Location Name: 12700 BLK DESSAU RD
Intersection ID: 0
Cardinal Direction: N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Yield Flashing Yellow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820_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2020-05-21
Location Name: 12700 BLK DESSAU RD
Intersection ID: 0
Cardinal Direction: S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Yield On Green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820_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2020-05-21
Location Name: 12700 BLK DESSAU RD
Intersection ID: 0
Cardinal Direction: E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Yield On Green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820_W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2020-05-21
Location Name: 12700 BLK DESSAU RD
Intersection ID: 0
Cardinal Direction: W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